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Relationship Id="rId6" Type="http://schemas.openxmlformats.org/officeDocument/2006/relationships/image" Target="../media/image123.png"  /><Relationship Id="rId7" Type="http://schemas.openxmlformats.org/officeDocument/2006/relationships/image" Target="../media/image124.png"  /><Relationship Id="rId8" Type="http://schemas.openxmlformats.org/officeDocument/2006/relationships/image" Target="../media/image1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4.png"  /><Relationship Id="rId11" Type="http://schemas.openxmlformats.org/officeDocument/2006/relationships/image" Target="../media/image135.png"  /><Relationship Id="rId12" Type="http://schemas.openxmlformats.org/officeDocument/2006/relationships/image" Target="../media/image136.png"  /><Relationship Id="rId2" Type="http://schemas.openxmlformats.org/officeDocument/2006/relationships/image" Target="../media/image126.png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Relationship Id="rId5" Type="http://schemas.openxmlformats.org/officeDocument/2006/relationships/image" Target="../media/image129.png"  /><Relationship Id="rId6" Type="http://schemas.openxmlformats.org/officeDocument/2006/relationships/image" Target="../media/image130.png"  /><Relationship Id="rId7" Type="http://schemas.openxmlformats.org/officeDocument/2006/relationships/image" Target="../media/image131.png"  /><Relationship Id="rId8" Type="http://schemas.openxmlformats.org/officeDocument/2006/relationships/image" Target="../media/image132.png"  /><Relationship Id="rId9" Type="http://schemas.openxmlformats.org/officeDocument/2006/relationships/image" Target="../media/image13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5.png"  /><Relationship Id="rId2" Type="http://schemas.openxmlformats.org/officeDocument/2006/relationships/image" Target="../media/image137.png"  /><Relationship Id="rId3" Type="http://schemas.openxmlformats.org/officeDocument/2006/relationships/image" Target="../media/image138.png"  /><Relationship Id="rId4" Type="http://schemas.openxmlformats.org/officeDocument/2006/relationships/image" Target="../media/image139.png"  /><Relationship Id="rId5" Type="http://schemas.openxmlformats.org/officeDocument/2006/relationships/image" Target="../media/image140.png"  /><Relationship Id="rId6" Type="http://schemas.openxmlformats.org/officeDocument/2006/relationships/image" Target="../media/image141.png"  /><Relationship Id="rId7" Type="http://schemas.openxmlformats.org/officeDocument/2006/relationships/image" Target="../media/image142.png"  /><Relationship Id="rId8" Type="http://schemas.openxmlformats.org/officeDocument/2006/relationships/image" Target="../media/image143.png"  /><Relationship Id="rId9" Type="http://schemas.openxmlformats.org/officeDocument/2006/relationships/image" Target="../media/image14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6.png"  /><Relationship Id="rId3" Type="http://schemas.openxmlformats.org/officeDocument/2006/relationships/image" Target="../media/image147.png"  /><Relationship Id="rId4" Type="http://schemas.openxmlformats.org/officeDocument/2006/relationships/image" Target="../media/image148.png"  /><Relationship Id="rId5" Type="http://schemas.openxmlformats.org/officeDocument/2006/relationships/image" Target="../media/image149.png"  /><Relationship Id="rId6" Type="http://schemas.openxmlformats.org/officeDocument/2006/relationships/image" Target="../media/image150.png"  /><Relationship Id="rId7" Type="http://schemas.openxmlformats.org/officeDocument/2006/relationships/image" Target="../media/image151.png"  /><Relationship Id="rId8" Type="http://schemas.openxmlformats.org/officeDocument/2006/relationships/image" Target="../media/image152.png"  /><Relationship Id="rId9" Type="http://schemas.openxmlformats.org/officeDocument/2006/relationships/image" Target="../media/image15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4.png"  /><Relationship Id="rId3" Type="http://schemas.openxmlformats.org/officeDocument/2006/relationships/image" Target="../media/image155.png"  /><Relationship Id="rId4" Type="http://schemas.openxmlformats.org/officeDocument/2006/relationships/image" Target="../media/image156.png"  /><Relationship Id="rId5" Type="http://schemas.openxmlformats.org/officeDocument/2006/relationships/image" Target="../media/image157.png"  /><Relationship Id="rId6" Type="http://schemas.openxmlformats.org/officeDocument/2006/relationships/image" Target="../media/image158.png"  /><Relationship Id="rId7" Type="http://schemas.openxmlformats.org/officeDocument/2006/relationships/image" Target="../media/image159.png"  /><Relationship Id="rId8" Type="http://schemas.openxmlformats.org/officeDocument/2006/relationships/image" Target="../media/image160.png"  /><Relationship Id="rId9" Type="http://schemas.openxmlformats.org/officeDocument/2006/relationships/image" Target="../media/image16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0.png"  /><Relationship Id="rId11" Type="http://schemas.openxmlformats.org/officeDocument/2006/relationships/image" Target="../media/image171.png"  /><Relationship Id="rId2" Type="http://schemas.openxmlformats.org/officeDocument/2006/relationships/image" Target="../media/image162.png"  /><Relationship Id="rId3" Type="http://schemas.openxmlformats.org/officeDocument/2006/relationships/image" Target="../media/image163.png"  /><Relationship Id="rId4" Type="http://schemas.openxmlformats.org/officeDocument/2006/relationships/image" Target="../media/image164.png"  /><Relationship Id="rId5" Type="http://schemas.openxmlformats.org/officeDocument/2006/relationships/image" Target="../media/image165.png"  /><Relationship Id="rId6" Type="http://schemas.openxmlformats.org/officeDocument/2006/relationships/image" Target="../media/image166.png"  /><Relationship Id="rId7" Type="http://schemas.openxmlformats.org/officeDocument/2006/relationships/image" Target="../media/image167.png"  /><Relationship Id="rId8" Type="http://schemas.openxmlformats.org/officeDocument/2006/relationships/image" Target="../media/image168.png"  /><Relationship Id="rId9" Type="http://schemas.openxmlformats.org/officeDocument/2006/relationships/image" Target="../media/image16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0.png"  /><Relationship Id="rId11" Type="http://schemas.openxmlformats.org/officeDocument/2006/relationships/image" Target="../media/image181.png"  /><Relationship Id="rId12" Type="http://schemas.openxmlformats.org/officeDocument/2006/relationships/image" Target="../media/image182.png"  /><Relationship Id="rId13" Type="http://schemas.openxmlformats.org/officeDocument/2006/relationships/image" Target="../media/image183.png"  /><Relationship Id="rId14" Type="http://schemas.openxmlformats.org/officeDocument/2006/relationships/image" Target="../media/image184.png"  /><Relationship Id="rId2" Type="http://schemas.openxmlformats.org/officeDocument/2006/relationships/image" Target="../media/image172.png"  /><Relationship Id="rId3" Type="http://schemas.openxmlformats.org/officeDocument/2006/relationships/image" Target="../media/image173.png"  /><Relationship Id="rId4" Type="http://schemas.openxmlformats.org/officeDocument/2006/relationships/image" Target="../media/image174.png"  /><Relationship Id="rId5" Type="http://schemas.openxmlformats.org/officeDocument/2006/relationships/image" Target="../media/image175.png"  /><Relationship Id="rId6" Type="http://schemas.openxmlformats.org/officeDocument/2006/relationships/image" Target="../media/image176.png"  /><Relationship Id="rId7" Type="http://schemas.openxmlformats.org/officeDocument/2006/relationships/image" Target="../media/image177.png"  /><Relationship Id="rId8" Type="http://schemas.openxmlformats.org/officeDocument/2006/relationships/image" Target="../media/image178.png"  /><Relationship Id="rId9" Type="http://schemas.openxmlformats.org/officeDocument/2006/relationships/image" Target="../media/image17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3.png"  /><Relationship Id="rId2" Type="http://schemas.openxmlformats.org/officeDocument/2006/relationships/image" Target="../media/image185.png"  /><Relationship Id="rId3" Type="http://schemas.openxmlformats.org/officeDocument/2006/relationships/image" Target="../media/image186.png"  /><Relationship Id="rId4" Type="http://schemas.openxmlformats.org/officeDocument/2006/relationships/image" Target="../media/image187.png"  /><Relationship Id="rId5" Type="http://schemas.openxmlformats.org/officeDocument/2006/relationships/image" Target="../media/image188.png"  /><Relationship Id="rId6" Type="http://schemas.openxmlformats.org/officeDocument/2006/relationships/image" Target="../media/image189.png"  /><Relationship Id="rId7" Type="http://schemas.openxmlformats.org/officeDocument/2006/relationships/image" Target="../media/image190.png"  /><Relationship Id="rId8" Type="http://schemas.openxmlformats.org/officeDocument/2006/relationships/image" Target="../media/image191.png"  /><Relationship Id="rId9" Type="http://schemas.openxmlformats.org/officeDocument/2006/relationships/image" Target="../media/image19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2.png"  /><Relationship Id="rId11" Type="http://schemas.openxmlformats.org/officeDocument/2006/relationships/image" Target="../media/image203.png"  /><Relationship Id="rId2" Type="http://schemas.openxmlformats.org/officeDocument/2006/relationships/image" Target="../media/image194.png"  /><Relationship Id="rId3" Type="http://schemas.openxmlformats.org/officeDocument/2006/relationships/image" Target="../media/image195.png"  /><Relationship Id="rId4" Type="http://schemas.openxmlformats.org/officeDocument/2006/relationships/image" Target="../media/image196.png"  /><Relationship Id="rId5" Type="http://schemas.openxmlformats.org/officeDocument/2006/relationships/image" Target="../media/image197.png"  /><Relationship Id="rId6" Type="http://schemas.openxmlformats.org/officeDocument/2006/relationships/image" Target="../media/image198.png"  /><Relationship Id="rId7" Type="http://schemas.openxmlformats.org/officeDocument/2006/relationships/image" Target="../media/image199.png"  /><Relationship Id="rId8" Type="http://schemas.openxmlformats.org/officeDocument/2006/relationships/image" Target="../media/image200.png"  /><Relationship Id="rId9" Type="http://schemas.openxmlformats.org/officeDocument/2006/relationships/image" Target="../media/image20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2.png"  /><Relationship Id="rId11" Type="http://schemas.openxmlformats.org/officeDocument/2006/relationships/image" Target="../media/image213.png"  /><Relationship Id="rId12" Type="http://schemas.openxmlformats.org/officeDocument/2006/relationships/image" Target="../media/image214.png"  /><Relationship Id="rId13" Type="http://schemas.openxmlformats.org/officeDocument/2006/relationships/image" Target="../media/image215.png"  /><Relationship Id="rId14" Type="http://schemas.openxmlformats.org/officeDocument/2006/relationships/image" Target="../media/image216.png"  /><Relationship Id="rId15" Type="http://schemas.openxmlformats.org/officeDocument/2006/relationships/image" Target="../media/image217.png"  /><Relationship Id="rId16" Type="http://schemas.openxmlformats.org/officeDocument/2006/relationships/image" Target="../media/image218.png"  /><Relationship Id="rId17" Type="http://schemas.openxmlformats.org/officeDocument/2006/relationships/image" Target="../media/image219.png"  /><Relationship Id="rId18" Type="http://schemas.openxmlformats.org/officeDocument/2006/relationships/image" Target="../media/image220.png"  /><Relationship Id="rId19" Type="http://schemas.openxmlformats.org/officeDocument/2006/relationships/image" Target="../media/image221.png"  /><Relationship Id="rId2" Type="http://schemas.openxmlformats.org/officeDocument/2006/relationships/image" Target="../media/image204.png"  /><Relationship Id="rId3" Type="http://schemas.openxmlformats.org/officeDocument/2006/relationships/image" Target="../media/image205.png"  /><Relationship Id="rId4" Type="http://schemas.openxmlformats.org/officeDocument/2006/relationships/image" Target="../media/image206.png"  /><Relationship Id="rId5" Type="http://schemas.openxmlformats.org/officeDocument/2006/relationships/image" Target="../media/image207.png"  /><Relationship Id="rId6" Type="http://schemas.openxmlformats.org/officeDocument/2006/relationships/image" Target="../media/image208.png"  /><Relationship Id="rId7" Type="http://schemas.openxmlformats.org/officeDocument/2006/relationships/image" Target="../media/image209.png"  /><Relationship Id="rId8" Type="http://schemas.openxmlformats.org/officeDocument/2006/relationships/image" Target="../media/image210.png"  /><Relationship Id="rId9" Type="http://schemas.openxmlformats.org/officeDocument/2006/relationships/image" Target="../media/image21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13" Type="http://schemas.openxmlformats.org/officeDocument/2006/relationships/image" Target="../media/image23.png"  /><Relationship Id="rId14" Type="http://schemas.openxmlformats.org/officeDocument/2006/relationships/image" Target="../media/image24.png"  /><Relationship Id="rId15" Type="http://schemas.openxmlformats.org/officeDocument/2006/relationships/image" Target="../media/image25.png"  /><Relationship Id="rId16" Type="http://schemas.openxmlformats.org/officeDocument/2006/relationships/image" Target="../media/image26.png"  /><Relationship Id="rId17" Type="http://schemas.openxmlformats.org/officeDocument/2006/relationships/image" Target="../media/image27.png"  /><Relationship Id="rId18" Type="http://schemas.openxmlformats.org/officeDocument/2006/relationships/image" Target="../media/image28.png"  /><Relationship Id="rId19" Type="http://schemas.openxmlformats.org/officeDocument/2006/relationships/image" Target="../media/image29.png"  /><Relationship Id="rId2" Type="http://schemas.openxmlformats.org/officeDocument/2006/relationships/image" Target="../media/image12.png"  /><Relationship Id="rId20" Type="http://schemas.openxmlformats.org/officeDocument/2006/relationships/image" Target="../media/image30.png"  /><Relationship Id="rId21" Type="http://schemas.openxmlformats.org/officeDocument/2006/relationships/image" Target="../media/image31.png"  /><Relationship Id="rId22" Type="http://schemas.openxmlformats.org/officeDocument/2006/relationships/image" Target="../media/image32.png"  /><Relationship Id="rId23" Type="http://schemas.openxmlformats.org/officeDocument/2006/relationships/image" Target="../media/image33.png"  /><Relationship Id="rId24" Type="http://schemas.openxmlformats.org/officeDocument/2006/relationships/image" Target="../media/image34.png"  /><Relationship Id="rId25" Type="http://schemas.openxmlformats.org/officeDocument/2006/relationships/image" Target="../media/image35.png"  /><Relationship Id="rId26" Type="http://schemas.openxmlformats.org/officeDocument/2006/relationships/image" Target="../media/image36.png"  /><Relationship Id="rId27" Type="http://schemas.openxmlformats.org/officeDocument/2006/relationships/image" Target="../media/image37.png"  /><Relationship Id="rId28" Type="http://schemas.openxmlformats.org/officeDocument/2006/relationships/image" Target="../media/image38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0.png"  /><Relationship Id="rId2" Type="http://schemas.openxmlformats.org/officeDocument/2006/relationships/image" Target="../media/image222.png"  /><Relationship Id="rId3" Type="http://schemas.openxmlformats.org/officeDocument/2006/relationships/image" Target="../media/image223.png"  /><Relationship Id="rId4" Type="http://schemas.openxmlformats.org/officeDocument/2006/relationships/image" Target="../media/image224.png"  /><Relationship Id="rId5" Type="http://schemas.openxmlformats.org/officeDocument/2006/relationships/image" Target="../media/image225.png"  /><Relationship Id="rId6" Type="http://schemas.openxmlformats.org/officeDocument/2006/relationships/image" Target="../media/image226.png"  /><Relationship Id="rId7" Type="http://schemas.openxmlformats.org/officeDocument/2006/relationships/image" Target="../media/image227.png"  /><Relationship Id="rId8" Type="http://schemas.openxmlformats.org/officeDocument/2006/relationships/image" Target="../media/image228.png"  /><Relationship Id="rId9" Type="http://schemas.openxmlformats.org/officeDocument/2006/relationships/image" Target="../media/image2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1.png"  /><Relationship Id="rId3" Type="http://schemas.openxmlformats.org/officeDocument/2006/relationships/image" Target="../media/image232.png"  /><Relationship Id="rId4" Type="http://schemas.openxmlformats.org/officeDocument/2006/relationships/image" Target="../media/image233.png"  /><Relationship Id="rId5" Type="http://schemas.openxmlformats.org/officeDocument/2006/relationships/image" Target="../media/image234.png"  /><Relationship Id="rId6" Type="http://schemas.openxmlformats.org/officeDocument/2006/relationships/image" Target="../media/image235.png"  /><Relationship Id="rId7" Type="http://schemas.openxmlformats.org/officeDocument/2006/relationships/image" Target="../media/image236.png"  /><Relationship Id="rId8" Type="http://schemas.openxmlformats.org/officeDocument/2006/relationships/image" Target="../media/image2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6.png"  /><Relationship Id="rId11" Type="http://schemas.openxmlformats.org/officeDocument/2006/relationships/image" Target="../media/image247.png"  /><Relationship Id="rId12" Type="http://schemas.openxmlformats.org/officeDocument/2006/relationships/image" Target="../media/image248.png"  /><Relationship Id="rId13" Type="http://schemas.openxmlformats.org/officeDocument/2006/relationships/image" Target="../media/image249.png"  /><Relationship Id="rId14" Type="http://schemas.openxmlformats.org/officeDocument/2006/relationships/image" Target="../media/image250.png"  /><Relationship Id="rId15" Type="http://schemas.openxmlformats.org/officeDocument/2006/relationships/image" Target="../media/image251.png"  /><Relationship Id="rId2" Type="http://schemas.openxmlformats.org/officeDocument/2006/relationships/image" Target="../media/image238.png"  /><Relationship Id="rId3" Type="http://schemas.openxmlformats.org/officeDocument/2006/relationships/image" Target="../media/image239.png"  /><Relationship Id="rId4" Type="http://schemas.openxmlformats.org/officeDocument/2006/relationships/image" Target="../media/image240.png"  /><Relationship Id="rId5" Type="http://schemas.openxmlformats.org/officeDocument/2006/relationships/image" Target="../media/image241.png"  /><Relationship Id="rId6" Type="http://schemas.openxmlformats.org/officeDocument/2006/relationships/image" Target="../media/image242.png"  /><Relationship Id="rId7" Type="http://schemas.openxmlformats.org/officeDocument/2006/relationships/image" Target="../media/image243.png"  /><Relationship Id="rId8" Type="http://schemas.openxmlformats.org/officeDocument/2006/relationships/image" Target="../media/image244.png"  /><Relationship Id="rId9" Type="http://schemas.openxmlformats.org/officeDocument/2006/relationships/image" Target="../media/image24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0.png"  /><Relationship Id="rId11" Type="http://schemas.openxmlformats.org/officeDocument/2006/relationships/image" Target="../media/image261.png"  /><Relationship Id="rId12" Type="http://schemas.openxmlformats.org/officeDocument/2006/relationships/image" Target="../media/image262.png"  /><Relationship Id="rId13" Type="http://schemas.openxmlformats.org/officeDocument/2006/relationships/image" Target="../media/image263.png"  /><Relationship Id="rId14" Type="http://schemas.openxmlformats.org/officeDocument/2006/relationships/image" Target="../media/image264.png"  /><Relationship Id="rId15" Type="http://schemas.openxmlformats.org/officeDocument/2006/relationships/image" Target="../media/image265.png"  /><Relationship Id="rId2" Type="http://schemas.openxmlformats.org/officeDocument/2006/relationships/image" Target="../media/image252.png"  /><Relationship Id="rId3" Type="http://schemas.openxmlformats.org/officeDocument/2006/relationships/image" Target="../media/image253.png"  /><Relationship Id="rId4" Type="http://schemas.openxmlformats.org/officeDocument/2006/relationships/image" Target="../media/image254.png"  /><Relationship Id="rId5" Type="http://schemas.openxmlformats.org/officeDocument/2006/relationships/image" Target="../media/image255.png"  /><Relationship Id="rId6" Type="http://schemas.openxmlformats.org/officeDocument/2006/relationships/image" Target="../media/image256.png"  /><Relationship Id="rId7" Type="http://schemas.openxmlformats.org/officeDocument/2006/relationships/image" Target="../media/image257.png"  /><Relationship Id="rId8" Type="http://schemas.openxmlformats.org/officeDocument/2006/relationships/image" Target="../media/image258.png"  /><Relationship Id="rId9" Type="http://schemas.openxmlformats.org/officeDocument/2006/relationships/image" Target="../media/image25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6.png"  /><Relationship Id="rId3" Type="http://schemas.openxmlformats.org/officeDocument/2006/relationships/image" Target="../media/image267.png"  /><Relationship Id="rId4" Type="http://schemas.openxmlformats.org/officeDocument/2006/relationships/image" Target="../media/image268.png"  /><Relationship Id="rId5" Type="http://schemas.openxmlformats.org/officeDocument/2006/relationships/image" Target="../media/image269.png"  /><Relationship Id="rId6" Type="http://schemas.openxmlformats.org/officeDocument/2006/relationships/image" Target="../media/image27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7.png"  /><Relationship Id="rId11" Type="http://schemas.openxmlformats.org/officeDocument/2006/relationships/image" Target="../media/image48.png"  /><Relationship Id="rId12" Type="http://schemas.openxmlformats.org/officeDocument/2006/relationships/image" Target="../media/image49.png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Relationship Id="rId9" Type="http://schemas.openxmlformats.org/officeDocument/2006/relationships/image" Target="../media/image4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Relationship Id="rId9" Type="http://schemas.openxmlformats.org/officeDocument/2006/relationships/image" Target="../media/image5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6.png"  /><Relationship Id="rId11" Type="http://schemas.openxmlformats.org/officeDocument/2006/relationships/image" Target="../media/image67.png"  /><Relationship Id="rId12" Type="http://schemas.openxmlformats.org/officeDocument/2006/relationships/image" Target="../media/image68.png"  /><Relationship Id="rId13" Type="http://schemas.openxmlformats.org/officeDocument/2006/relationships/image" Target="../media/image69.png"  /><Relationship Id="rId14" Type="http://schemas.openxmlformats.org/officeDocument/2006/relationships/image" Target="../media/image70.png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Relationship Id="rId9" Type="http://schemas.openxmlformats.org/officeDocument/2006/relationships/image" Target="../media/image6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9.png"  /><Relationship Id="rId11" Type="http://schemas.openxmlformats.org/officeDocument/2006/relationships/image" Target="../media/image80.png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Relationship Id="rId6" Type="http://schemas.openxmlformats.org/officeDocument/2006/relationships/image" Target="../media/image75.png"  /><Relationship Id="rId7" Type="http://schemas.openxmlformats.org/officeDocument/2006/relationships/image" Target="../media/image76.png"  /><Relationship Id="rId8" Type="http://schemas.openxmlformats.org/officeDocument/2006/relationships/image" Target="../media/image77.png"  /><Relationship Id="rId9" Type="http://schemas.openxmlformats.org/officeDocument/2006/relationships/image" Target="../media/image7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9.png"  /><Relationship Id="rId11" Type="http://schemas.openxmlformats.org/officeDocument/2006/relationships/image" Target="../media/image90.png"  /><Relationship Id="rId12" Type="http://schemas.openxmlformats.org/officeDocument/2006/relationships/image" Target="../media/image91.png"  /><Relationship Id="rId13" Type="http://schemas.openxmlformats.org/officeDocument/2006/relationships/image" Target="../media/image92.png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8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1.png"  /><Relationship Id="rId11" Type="http://schemas.openxmlformats.org/officeDocument/2006/relationships/image" Target="../media/image102.png"  /><Relationship Id="rId12" Type="http://schemas.openxmlformats.org/officeDocument/2006/relationships/image" Target="../media/image103.png"  /><Relationship Id="rId13" Type="http://schemas.openxmlformats.org/officeDocument/2006/relationships/image" Target="../media/image104.png"  /><Relationship Id="rId14" Type="http://schemas.openxmlformats.org/officeDocument/2006/relationships/image" Target="../media/image105.png"  /><Relationship Id="rId15" Type="http://schemas.openxmlformats.org/officeDocument/2006/relationships/image" Target="../media/image106.png"  /><Relationship Id="rId16" Type="http://schemas.openxmlformats.org/officeDocument/2006/relationships/image" Target="../media/image107.png"  /><Relationship Id="rId17" Type="http://schemas.openxmlformats.org/officeDocument/2006/relationships/image" Target="../media/image108.png"  /><Relationship Id="rId18" Type="http://schemas.openxmlformats.org/officeDocument/2006/relationships/image" Target="../media/image109.png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Relationship Id="rId6" Type="http://schemas.openxmlformats.org/officeDocument/2006/relationships/image" Target="../media/image97.png"  /><Relationship Id="rId7" Type="http://schemas.openxmlformats.org/officeDocument/2006/relationships/image" Target="../media/image98.png"  /><Relationship Id="rId8" Type="http://schemas.openxmlformats.org/officeDocument/2006/relationships/image" Target="../media/image99.png"  /><Relationship Id="rId9" Type="http://schemas.openxmlformats.org/officeDocument/2006/relationships/image" Target="../media/image10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8.png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Relationship Id="rId6" Type="http://schemas.openxmlformats.org/officeDocument/2006/relationships/image" Target="../media/image114.png"  /><Relationship Id="rId7" Type="http://schemas.openxmlformats.org/officeDocument/2006/relationships/image" Target="../media/image115.png"  /><Relationship Id="rId8" Type="http://schemas.openxmlformats.org/officeDocument/2006/relationships/image" Target="../media/image116.png"  /><Relationship Id="rId9" Type="http://schemas.openxmlformats.org/officeDocument/2006/relationships/image" Target="../media/image1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681804"/>
            <a:chOff x="0" y="0"/>
            <a:chExt cx="18285714" cy="6681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681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91" y="755"/>
            <a:ext cx="10542857" cy="6685714"/>
            <a:chOff x="6391" y="755"/>
            <a:chExt cx="10542857" cy="66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" y="755"/>
              <a:ext cx="10542857" cy="66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21370" y="0"/>
            <a:ext cx="15208137" cy="6681804"/>
            <a:chOff x="3221370" y="0"/>
            <a:chExt cx="15208137" cy="66818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1370" y="0"/>
              <a:ext cx="15208137" cy="66818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92799" y="0"/>
            <a:ext cx="15238095" cy="6685714"/>
            <a:chOff x="3192799" y="0"/>
            <a:chExt cx="15238095" cy="66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2799" y="0"/>
              <a:ext cx="15238095" cy="66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1795" y="1765705"/>
            <a:ext cx="10115835" cy="4916100"/>
            <a:chOff x="9551795" y="1765705"/>
            <a:chExt cx="10115835" cy="49161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524772" y="1765705"/>
              <a:ext cx="5142857" cy="2476190"/>
              <a:chOff x="14524772" y="1765705"/>
              <a:chExt cx="5142857" cy="24761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24772" y="1765705"/>
                <a:ext cx="5142857" cy="24761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51795" y="4205614"/>
              <a:ext cx="5142857" cy="2476190"/>
              <a:chOff x="9551795" y="4205614"/>
              <a:chExt cx="5142857" cy="24761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51795" y="4205614"/>
                <a:ext cx="5142857" cy="2476190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71430" y="7349353"/>
            <a:ext cx="2006014" cy="22533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86692" y="3481264"/>
            <a:ext cx="14291088" cy="23367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06961" y="2941799"/>
            <a:ext cx="7069758" cy="6865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6701513" y="175057"/>
            <a:ext cx="14975595" cy="9935601"/>
            <a:chOff x="-6701513" y="175057"/>
            <a:chExt cx="14975595" cy="99356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701513" y="175057"/>
              <a:ext cx="14975595" cy="9935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85" y="1073228"/>
            <a:ext cx="5667755" cy="1019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76" y="825752"/>
            <a:ext cx="1647896" cy="1702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0363" y="1913544"/>
            <a:ext cx="3560994" cy="7678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0340" y="9342734"/>
            <a:ext cx="6607251" cy="6733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4756" y="3256949"/>
            <a:ext cx="8996203" cy="5990546"/>
            <a:chOff x="4644756" y="3256949"/>
            <a:chExt cx="8996203" cy="59905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4756" y="3256949"/>
              <a:ext cx="8996203" cy="5990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7485" y="1073228"/>
            <a:ext cx="5667755" cy="1019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476" y="825752"/>
            <a:ext cx="1647896" cy="1702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30363" y="1913544"/>
            <a:ext cx="3021927" cy="7678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012105" y="3867712"/>
            <a:ext cx="8130752" cy="1122712"/>
            <a:chOff x="1012105" y="3867712"/>
            <a:chExt cx="8130752" cy="11227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54963" y="4375771"/>
              <a:ext cx="7027432" cy="7680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54964" y="3810571"/>
              <a:ext cx="5409013" cy="673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409913" y="5839786"/>
            <a:ext cx="7335137" cy="2982215"/>
            <a:chOff x="1409913" y="5839786"/>
            <a:chExt cx="7335137" cy="29822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409913" y="5839786"/>
              <a:ext cx="7335137" cy="2982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9142857" y="3151474"/>
            <a:ext cx="8130752" cy="6697521"/>
            <a:chOff x="9142857" y="3151474"/>
            <a:chExt cx="8130752" cy="66975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085716" y="9253390"/>
              <a:ext cx="5843975" cy="76809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 rot="0">
              <a:off x="10234607" y="3151474"/>
              <a:ext cx="5947253" cy="6171429"/>
              <a:chOff x="10234607" y="3151474"/>
              <a:chExt cx="5947253" cy="61714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0234607" y="3151474"/>
                <a:ext cx="5947253" cy="617142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 rot="0">
            <a:off x="5602692" y="6877110"/>
            <a:ext cx="620679" cy="674212"/>
            <a:chOff x="5602692" y="6877110"/>
            <a:chExt cx="620679" cy="674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602692" y="6877110"/>
              <a:ext cx="620679" cy="67421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  <p:bldP spid="1006" grpId="1" animBg="1"/>
      <p:bldP spid="1008" grpId="2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7485" y="1073228"/>
            <a:ext cx="5667755" cy="1019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476" y="825752"/>
            <a:ext cx="1647896" cy="1702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30363" y="1913544"/>
            <a:ext cx="5302813" cy="7678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20344" y="9203811"/>
            <a:ext cx="6003185" cy="6638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4580284" y="3261568"/>
            <a:ext cx="9125146" cy="5494098"/>
            <a:chOff x="4580284" y="3261568"/>
            <a:chExt cx="9125146" cy="54940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580284" y="3261568"/>
              <a:ext cx="9125146" cy="54940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2522524" y="5734110"/>
            <a:ext cx="3454704" cy="4052935"/>
            <a:chOff x="12522524" y="5734110"/>
            <a:chExt cx="3454704" cy="40529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522524" y="5734110"/>
              <a:ext cx="3454704" cy="40529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6114286" y="4504132"/>
            <a:ext cx="6171429" cy="3664286"/>
            <a:chOff x="6114286" y="4504132"/>
            <a:chExt cx="6171429" cy="366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114286" y="4504132"/>
              <a:ext cx="6171429" cy="366428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" grpId="0" animBg="1"/>
      <p:bldP spid="100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85" y="1073228"/>
            <a:ext cx="5667755" cy="1019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76" y="825752"/>
            <a:ext cx="1647896" cy="1702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0363" y="1913544"/>
            <a:ext cx="1869422" cy="7678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190" y="3478714"/>
            <a:ext cx="6171429" cy="6114666"/>
            <a:chOff x="1006190" y="3478714"/>
            <a:chExt cx="6171429" cy="61146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190" y="3478714"/>
              <a:ext cx="6171429" cy="61146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66393" y="3497761"/>
            <a:ext cx="2371242" cy="5295144"/>
            <a:chOff x="13366393" y="3497761"/>
            <a:chExt cx="2371242" cy="52951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66393" y="3497761"/>
              <a:ext cx="2371242" cy="52951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49744" y="5438782"/>
            <a:ext cx="8965766" cy="20221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85" y="1073228"/>
            <a:ext cx="5667755" cy="1019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76" y="825752"/>
            <a:ext cx="1647896" cy="1702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0363" y="1913544"/>
            <a:ext cx="3897670" cy="7678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25131" y="3852797"/>
            <a:ext cx="9437882" cy="5378306"/>
            <a:chOff x="4425131" y="3852797"/>
            <a:chExt cx="9437882" cy="53783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1554" y="8635498"/>
              <a:ext cx="7008537" cy="76809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25131" y="3852797"/>
              <a:ext cx="9437882" cy="4409524"/>
              <a:chOff x="4425131" y="3852797"/>
              <a:chExt cx="9437882" cy="440952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425131" y="4281962"/>
                <a:ext cx="4393763" cy="3548764"/>
                <a:chOff x="4425131" y="4281962"/>
                <a:chExt cx="4393763" cy="3548764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425131" y="4281962"/>
                  <a:ext cx="4393763" cy="3548764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453489" y="3852797"/>
                <a:ext cx="4407094" cy="4407094"/>
                <a:chOff x="9453489" y="3852797"/>
                <a:chExt cx="4407094" cy="440709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453489" y="3852797"/>
                  <a:ext cx="4407094" cy="440709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85" y="1067561"/>
            <a:ext cx="2346517" cy="9869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76" y="828419"/>
            <a:ext cx="1647896" cy="17023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0364" y="1913545"/>
            <a:ext cx="4522889" cy="7678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79689" y="3915599"/>
            <a:ext cx="14326335" cy="4647619"/>
            <a:chOff x="1979689" y="3915599"/>
            <a:chExt cx="14326335" cy="46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79689" y="3915599"/>
              <a:ext cx="6708306" cy="4646488"/>
              <a:chOff x="1979689" y="3915599"/>
              <a:chExt cx="6708306" cy="46464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79689" y="3915599"/>
                <a:ext cx="6708306" cy="46464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368653" y="4357322"/>
              <a:ext cx="4937372" cy="3763043"/>
              <a:chOff x="11368653" y="4357322"/>
              <a:chExt cx="4937372" cy="376304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2534306" y="5072746"/>
                <a:ext cx="2647251" cy="3042817"/>
                <a:chOff x="12534306" y="5072746"/>
                <a:chExt cx="2647251" cy="3042817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534306" y="5072746"/>
                  <a:ext cx="2647251" cy="304281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1368653" y="4357322"/>
                <a:ext cx="4937372" cy="3321170"/>
                <a:chOff x="11368653" y="4357322"/>
                <a:chExt cx="4937372" cy="3321170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368653" y="4357322"/>
                  <a:ext cx="4937372" cy="332117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4736667" y="8702171"/>
            <a:ext cx="8812380" cy="1340872"/>
            <a:chOff x="4736667" y="8702171"/>
            <a:chExt cx="8812380" cy="13408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60478" y="8625983"/>
              <a:ext cx="8479610" cy="93362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9050" y="9550992"/>
              <a:ext cx="6004290" cy="541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7485" y="1067561"/>
            <a:ext cx="2346517" cy="9869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476" y="828419"/>
            <a:ext cx="1647896" cy="17023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30364" y="1913545"/>
            <a:ext cx="4522889" cy="7678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-907"/>
            <a:ext cx="1997279" cy="1997279"/>
            <a:chOff x="0" y="-907"/>
            <a:chExt cx="1997279" cy="1997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533085" y="4639391"/>
            <a:ext cx="7915447" cy="2571429"/>
            <a:chOff x="533085" y="4639391"/>
            <a:chExt cx="7915447" cy="2571429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533085" y="4639391"/>
              <a:ext cx="3706408" cy="2567232"/>
              <a:chOff x="533085" y="4639391"/>
              <a:chExt cx="3706408" cy="256723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533085" y="4639391"/>
                <a:ext cx="3706408" cy="25672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5720584" y="4883448"/>
              <a:ext cx="2727948" cy="2080993"/>
              <a:chOff x="5720584" y="4883448"/>
              <a:chExt cx="2727948" cy="2080993"/>
            </a:xfrm>
          </p:grpSpPr>
          <p:grpSp>
            <p:nvGrpSpPr>
              <p:cNvPr id="1006" name="그룹 1006"/>
              <p:cNvGrpSpPr/>
              <p:nvPr/>
            </p:nvGrpSpPr>
            <p:grpSpPr>
              <a:xfrm rot="0">
                <a:off x="6364618" y="5278727"/>
                <a:ext cx="1462633" cy="1681188"/>
                <a:chOff x="6364618" y="5278727"/>
                <a:chExt cx="1462633" cy="168118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6364618" y="5278727"/>
                  <a:ext cx="1462633" cy="168118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 rot="0">
                <a:off x="5720584" y="4883448"/>
                <a:ext cx="2727948" cy="1834981"/>
                <a:chOff x="5720584" y="4883448"/>
                <a:chExt cx="2727948" cy="183498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5720584" y="4883448"/>
                  <a:ext cx="2727948" cy="183498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 rot="0">
            <a:off x="330477" y="7989869"/>
            <a:ext cx="8320662" cy="1666953"/>
            <a:chOff x="330477" y="7989869"/>
            <a:chExt cx="8320662" cy="16669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58540" y="7917931"/>
              <a:ext cx="8002025" cy="88920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285517" y="8791325"/>
              <a:ext cx="5653396" cy="93693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530478" y="4766983"/>
            <a:ext cx="7168925" cy="15619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12391085" y="6227642"/>
            <a:ext cx="3243546" cy="3243546"/>
            <a:chOff x="12391085" y="6227642"/>
            <a:chExt cx="3243546" cy="32435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2391085" y="6227642"/>
              <a:ext cx="3243546" cy="32435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8965499" y="5956697"/>
            <a:ext cx="1981918" cy="1981918"/>
            <a:chOff x="8965499" y="5956697"/>
            <a:chExt cx="1981918" cy="19819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965499" y="5956697"/>
              <a:ext cx="1981918" cy="19819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9" grpId="0" animBg="1"/>
      <p:bldP spid="10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85" y="1067561"/>
            <a:ext cx="2346517" cy="9869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76" y="828866"/>
            <a:ext cx="1647896" cy="17023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0364" y="1913545"/>
            <a:ext cx="4522889" cy="7678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4439" y="3214155"/>
            <a:ext cx="7996836" cy="5493708"/>
            <a:chOff x="5144439" y="3214155"/>
            <a:chExt cx="7996836" cy="54937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4439" y="3214155"/>
              <a:ext cx="7996836" cy="5493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9853" y="9019218"/>
            <a:ext cx="16006008" cy="725525"/>
            <a:chOff x="1139853" y="9019218"/>
            <a:chExt cx="16006008" cy="7255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665" y="8950246"/>
              <a:ext cx="7468563" cy="87647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71128" y="8943029"/>
              <a:ext cx="6059516" cy="94344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692655" y="9204207"/>
              <a:ext cx="2317537" cy="355546"/>
              <a:chOff x="8692655" y="9204207"/>
              <a:chExt cx="2317537" cy="35554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92655" y="9204207"/>
                <a:ext cx="2317537" cy="35554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7485" y="1063704"/>
            <a:ext cx="3818259" cy="9907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475" y="831533"/>
            <a:ext cx="1647898" cy="16992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40262" y="3122039"/>
            <a:ext cx="5935123" cy="6942765"/>
            <a:chOff x="840262" y="3122039"/>
            <a:chExt cx="5935123" cy="69427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40262" y="3122039"/>
              <a:ext cx="5935123" cy="69427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37291" y="3255374"/>
            <a:ext cx="10144338" cy="9841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30363" y="1913544"/>
            <a:ext cx="6001327" cy="8154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7384909" y="4491810"/>
            <a:ext cx="10283809" cy="5572994"/>
            <a:chOff x="7384909" y="4491810"/>
            <a:chExt cx="10283809" cy="55729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384909" y="4491810"/>
              <a:ext cx="10283809" cy="557299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788573" y="6301370"/>
            <a:ext cx="9698937" cy="29642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318244" y="4691878"/>
            <a:ext cx="6445584" cy="783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85" y="1073228"/>
            <a:ext cx="5378031" cy="9812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76" y="828419"/>
            <a:ext cx="1705039" cy="1702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4791" y="4415939"/>
            <a:ext cx="15276133" cy="5245627"/>
            <a:chOff x="1504791" y="4415939"/>
            <a:chExt cx="15276133" cy="524562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4791" y="4415939"/>
              <a:ext cx="15276133" cy="2882649"/>
              <a:chOff x="1504791" y="4415939"/>
              <a:chExt cx="15276133" cy="288264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4791" y="4415939"/>
                <a:ext cx="15276133" cy="288264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428807" y="7541135"/>
              <a:ext cx="842763" cy="842763"/>
              <a:chOff x="3428807" y="7541135"/>
              <a:chExt cx="842763" cy="84276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28807" y="7541135"/>
                <a:ext cx="842763" cy="8427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485881" y="7541135"/>
              <a:ext cx="842763" cy="842763"/>
              <a:chOff x="10485881" y="7541135"/>
              <a:chExt cx="842763" cy="84276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85881" y="7541135"/>
                <a:ext cx="842763" cy="84276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080909" y="7541135"/>
              <a:ext cx="842763" cy="842763"/>
              <a:chOff x="14080909" y="7541135"/>
              <a:chExt cx="842763" cy="84276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080909" y="7541135"/>
                <a:ext cx="842763" cy="84276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963419" y="7541135"/>
              <a:ext cx="842763" cy="842763"/>
              <a:chOff x="6963419" y="7541135"/>
              <a:chExt cx="842763" cy="84276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63419" y="7541135"/>
                <a:ext cx="842763" cy="8427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Infinity" y="Infinity"/>
              <a:ext cx="-Infinity" cy="-Infinity"/>
              <a:chOff x="Infinity" y="Infinity"/>
              <a:chExt cx="-Infinity" cy="-Infinity"/>
            </a:xfrm>
          </p:grpSpPr>
        </p:grpSp>
        <p:grpSp>
          <p:nvGrpSpPr>
            <p:cNvPr id="1010" name="그룹 1010"/>
            <p:cNvGrpSpPr/>
            <p:nvPr/>
          </p:nvGrpSpPr>
          <p:grpSpPr>
            <a:xfrm>
              <a:off x="Infinity" y="Infinity"/>
              <a:ext cx="-Infinity" cy="-Infinity"/>
              <a:chOff x="Infinity" y="Infinity"/>
              <a:chExt cx="-Infinity" cy="-Infinity"/>
            </a:xfrm>
          </p:grpSpPr>
        </p:grpSp>
        <p:grpSp>
          <p:nvGrpSpPr>
            <p:cNvPr id="1011" name="그룹 1011"/>
            <p:cNvGrpSpPr/>
            <p:nvPr/>
          </p:nvGrpSpPr>
          <p:grpSpPr>
            <a:xfrm>
              <a:off x="Infinity" y="Infinity"/>
              <a:ext cx="-Infinity" cy="-Infinity"/>
              <a:chOff x="Infinity" y="Infinity"/>
              <a:chExt cx="-Infinity" cy="-Infinity"/>
            </a:xfrm>
          </p:grpSpPr>
        </p:grpSp>
        <p:grpSp>
          <p:nvGrpSpPr>
            <p:cNvPr id="1012" name="그룹 1012"/>
            <p:cNvGrpSpPr/>
            <p:nvPr/>
          </p:nvGrpSpPr>
          <p:grpSpPr>
            <a:xfrm>
              <a:off x="Infinity" y="Infinity"/>
              <a:ext cx="-Infinity" cy="-Infinity"/>
              <a:chOff x="Infinity" y="Infinity"/>
              <a:chExt cx="-Infinity" cy="-Infinity"/>
            </a:xfrm>
          </p:grpSpPr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80367" y="8934522"/>
              <a:ext cx="2501545" cy="60450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4962" y="8900543"/>
              <a:ext cx="3059336" cy="74934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37490" y="8934524"/>
              <a:ext cx="2695945" cy="60450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32420" y="8731984"/>
              <a:ext cx="2979850" cy="10021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60239" y="3134158"/>
            <a:ext cx="2648374" cy="104698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56676" y="2833000"/>
            <a:ext cx="3074741" cy="143920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41077" y="3115111"/>
            <a:ext cx="3232098" cy="101841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56413" y="3359898"/>
            <a:ext cx="2573622" cy="59756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30363" y="1913544"/>
            <a:ext cx="1869422" cy="7678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e3e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-114286"/>
            <a:ext cx="18285714" cy="7123810"/>
            <a:chOff x="0" y="-114286"/>
            <a:chExt cx="18285714" cy="71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-114286"/>
              <a:ext cx="18285714" cy="71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771871" y="9403279"/>
            <a:ext cx="9523810" cy="20730"/>
            <a:chOff x="7771871" y="9403279"/>
            <a:chExt cx="9523810" cy="20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71871" y="9403279"/>
              <a:ext cx="9523810" cy="20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0" y="-907"/>
            <a:ext cx="1997279" cy="1997279"/>
            <a:chOff x="0" y="-907"/>
            <a:chExt cx="1997279" cy="1997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-8384396" y="350113"/>
            <a:ext cx="14975595" cy="9935601"/>
            <a:chOff x="-8384396" y="350113"/>
            <a:chExt cx="14975595" cy="9935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8384396" y="350113"/>
              <a:ext cx="14975595" cy="9935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381093" y="336456"/>
            <a:ext cx="17523528" cy="9612803"/>
            <a:chOff x="381093" y="336456"/>
            <a:chExt cx="17523528" cy="96128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81093" y="336456"/>
              <a:ext cx="17523528" cy="9612803"/>
            </a:xfrm>
            <a:prstGeom prst="rect">
              <a:avLst/>
            </a:prstGeom>
          </p:spPr>
        </p:pic>
      </p:grpSp>
      <p:grpSp>
        <p:nvGrpSpPr>
          <p:cNvPr id="1023" name=""/>
          <p:cNvGrpSpPr/>
          <p:nvPr/>
        </p:nvGrpSpPr>
        <p:grpSpPr>
          <a:xfrm rot="0">
            <a:off x="2911564" y="3085871"/>
            <a:ext cx="13850595" cy="6317408"/>
            <a:chOff x="2911565" y="3085871"/>
            <a:chExt cx="13850595" cy="6317408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5114875" y="5191674"/>
              <a:ext cx="2716787" cy="4211605"/>
              <a:chOff x="5114875" y="5191674"/>
              <a:chExt cx="2716787" cy="421160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5114875" y="5191674"/>
                <a:ext cx="2716787" cy="42116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2911565" y="3085871"/>
              <a:ext cx="2716784" cy="4211605"/>
              <a:chOff x="2911565" y="3085871"/>
              <a:chExt cx="2716784" cy="421160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911565" y="3085871"/>
                <a:ext cx="2716784" cy="42116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8602272" y="3085871"/>
              <a:ext cx="2655681" cy="4211605"/>
              <a:chOff x="8602271" y="3085871"/>
              <a:chExt cx="2655681" cy="421160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8602271" y="3085871"/>
                <a:ext cx="2655681" cy="421160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11257952" y="5191674"/>
              <a:ext cx="2702423" cy="4211605"/>
              <a:chOff x="11257953" y="5191674"/>
              <a:chExt cx="2702423" cy="421160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1257953" y="5191674"/>
                <a:ext cx="2702423" cy="421160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7830917" y="8117776"/>
              <a:ext cx="2735785" cy="921523"/>
              <a:chOff x="7830917" y="8117776"/>
              <a:chExt cx="2735785" cy="921523"/>
            </a:xfrm>
          </p:grpSpPr>
          <p:grpSp>
            <p:nvGrpSpPr>
              <p:cNvPr id="1011" name="그룹 1011"/>
              <p:cNvGrpSpPr/>
              <p:nvPr/>
            </p:nvGrpSpPr>
            <p:grpSpPr>
              <a:xfrm rot="0">
                <a:off x="7928584" y="8117776"/>
                <a:ext cx="2638118" cy="921523"/>
                <a:chOff x="7928584" y="8117776"/>
                <a:chExt cx="2638118" cy="921523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7928584" y="8117776"/>
                  <a:ext cx="2638118" cy="921523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8912214" y="8177416"/>
                <a:ext cx="1316876" cy="632228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7830917" y="8226667"/>
                <a:ext cx="1003960" cy="540531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 rot="0">
                <a:off x="8773520" y="8284658"/>
                <a:ext cx="78220" cy="402009"/>
                <a:chOff x="8773520" y="8284658"/>
                <a:chExt cx="78220" cy="402009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 rot="5400000">
                  <a:off x="8611625" y="8446553"/>
                  <a:ext cx="402009" cy="782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 rot="0">
              <a:off x="14026378" y="8117776"/>
              <a:ext cx="2735782" cy="921523"/>
              <a:chOff x="14026378" y="8117776"/>
              <a:chExt cx="2735782" cy="921523"/>
            </a:xfrm>
          </p:grpSpPr>
          <p:grpSp>
            <p:nvGrpSpPr>
              <p:cNvPr id="1014" name="그룹 1014"/>
              <p:cNvGrpSpPr/>
              <p:nvPr/>
            </p:nvGrpSpPr>
            <p:grpSpPr>
              <a:xfrm rot="0">
                <a:off x="14124042" y="8117776"/>
                <a:ext cx="2638118" cy="921523"/>
                <a:chOff x="14124042" y="8117776"/>
                <a:chExt cx="2638118" cy="92152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14124042" y="8117776"/>
                  <a:ext cx="2638118" cy="921523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5107661" y="8177412"/>
                <a:ext cx="1326400" cy="641752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4026378" y="8226671"/>
                <a:ext cx="1003960" cy="540531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 rot="0">
                <a:off x="14968978" y="8284658"/>
                <a:ext cx="78220" cy="402009"/>
                <a:chOff x="14968978" y="8284658"/>
                <a:chExt cx="78220" cy="402009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 rotWithShape="1">
                <a:blip r:embed="rId18"/>
                <a:stretch>
                  <a:fillRect/>
                </a:stretch>
              </p:blipFill>
              <p:spPr>
                <a:xfrm rot="5400000">
                  <a:off x="14807084" y="8446553"/>
                  <a:ext cx="402009" cy="782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 rot="0">
              <a:off x="10882228" y="3359642"/>
              <a:ext cx="2735782" cy="921523"/>
              <a:chOff x="10882228" y="3359642"/>
              <a:chExt cx="2735782" cy="921523"/>
            </a:xfrm>
          </p:grpSpPr>
          <p:grpSp>
            <p:nvGrpSpPr>
              <p:cNvPr id="1017" name="그룹 1017"/>
              <p:cNvGrpSpPr/>
              <p:nvPr/>
            </p:nvGrpSpPr>
            <p:grpSpPr>
              <a:xfrm rot="0">
                <a:off x="10979892" y="3359642"/>
                <a:ext cx="2638118" cy="921523"/>
                <a:chOff x="10979892" y="3359642"/>
                <a:chExt cx="2638118" cy="921523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 rotWithShape="1">
                <a:blip r:embed="rId19"/>
                <a:stretch>
                  <a:fillRect/>
                </a:stretch>
              </p:blipFill>
              <p:spPr>
                <a:xfrm>
                  <a:off x="10979892" y="3359642"/>
                  <a:ext cx="2638118" cy="921523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11963495" y="3419276"/>
                <a:ext cx="1316876" cy="632228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0882228" y="3468536"/>
                <a:ext cx="1003960" cy="540531"/>
              </a:xfrm>
              <a:prstGeom prst="rect">
                <a:avLst/>
              </a:prstGeom>
            </p:spPr>
          </p:pic>
          <p:grpSp>
            <p:nvGrpSpPr>
              <p:cNvPr id="1018" name="그룹 1018"/>
              <p:cNvGrpSpPr/>
              <p:nvPr/>
            </p:nvGrpSpPr>
            <p:grpSpPr>
              <a:xfrm rot="0">
                <a:off x="11824828" y="3526525"/>
                <a:ext cx="78220" cy="402009"/>
                <a:chOff x="11824828" y="3526525"/>
                <a:chExt cx="78220" cy="402009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 rotWithShape="1">
                <a:blip r:embed="rId22"/>
                <a:stretch>
                  <a:fillRect/>
                </a:stretch>
              </p:blipFill>
              <p:spPr>
                <a:xfrm rot="5400000">
                  <a:off x="11662933" y="3688420"/>
                  <a:ext cx="402009" cy="782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 rot="0">
              <a:off x="5485684" y="3359642"/>
              <a:ext cx="2735796" cy="921523"/>
              <a:chOff x="5485684" y="3359642"/>
              <a:chExt cx="2735796" cy="921523"/>
            </a:xfrm>
          </p:grpSpPr>
          <p:grpSp>
            <p:nvGrpSpPr>
              <p:cNvPr id="1020" name="그룹 1020"/>
              <p:cNvGrpSpPr/>
              <p:nvPr/>
            </p:nvGrpSpPr>
            <p:grpSpPr>
              <a:xfrm rot="0">
                <a:off x="5583362" y="3359642"/>
                <a:ext cx="2638118" cy="921523"/>
                <a:chOff x="5583362" y="3359642"/>
                <a:chExt cx="2638118" cy="921523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 rotWithShape="1">
                <a:blip r:embed="rId23"/>
                <a:stretch>
                  <a:fillRect/>
                </a:stretch>
              </p:blipFill>
              <p:spPr>
                <a:xfrm>
                  <a:off x="5583362" y="3359642"/>
                  <a:ext cx="2638118" cy="921523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6566951" y="3419281"/>
                <a:ext cx="1326400" cy="632228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5485684" y="3468540"/>
                <a:ext cx="1003960" cy="540531"/>
              </a:xfrm>
              <a:prstGeom prst="rect">
                <a:avLst/>
              </a:prstGeom>
            </p:spPr>
          </p:pic>
          <p:grpSp>
            <p:nvGrpSpPr>
              <p:cNvPr id="1021" name="그룹 1021"/>
              <p:cNvGrpSpPr/>
              <p:nvPr/>
            </p:nvGrpSpPr>
            <p:grpSpPr>
              <a:xfrm rot="0">
                <a:off x="6428297" y="3526525"/>
                <a:ext cx="78220" cy="402009"/>
                <a:chOff x="6428297" y="3526525"/>
                <a:chExt cx="78220" cy="402009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 rotWithShape="1">
                <a:blip r:embed="rId26"/>
                <a:stretch>
                  <a:fillRect/>
                </a:stretch>
              </p:blipFill>
              <p:spPr>
                <a:xfrm rot="5400000">
                  <a:off x="6266403" y="3688420"/>
                  <a:ext cx="402009" cy="7822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2" name="그룹 1022"/>
          <p:cNvGrpSpPr/>
          <p:nvPr/>
        </p:nvGrpSpPr>
        <p:grpSpPr>
          <a:xfrm rot="0">
            <a:off x="1164550" y="755503"/>
            <a:ext cx="3950326" cy="1659916"/>
            <a:chOff x="1164550" y="755503"/>
            <a:chExt cx="3950326" cy="165991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164550" y="755503"/>
              <a:ext cx="3950326" cy="1659916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188201" y="1034410"/>
            <a:ext cx="3737198" cy="1110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85" y="1073228"/>
            <a:ext cx="5378031" cy="9812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76" y="828419"/>
            <a:ext cx="1705039" cy="1702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0363" y="1913544"/>
            <a:ext cx="1869422" cy="7678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80373" y="4739634"/>
            <a:ext cx="11129420" cy="4495238"/>
            <a:chOff x="3580373" y="4739634"/>
            <a:chExt cx="11129420" cy="449523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80373" y="4739634"/>
              <a:ext cx="3871858" cy="4486338"/>
              <a:chOff x="3580373" y="4739634"/>
              <a:chExt cx="3871858" cy="448633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80373" y="4739634"/>
                <a:ext cx="3871858" cy="448633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652651" y="4739634"/>
              <a:ext cx="4052690" cy="4486338"/>
              <a:chOff x="10652651" y="4739634"/>
              <a:chExt cx="4052690" cy="448633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52651" y="4739634"/>
                <a:ext cx="4052690" cy="4486338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3592" y="3573078"/>
            <a:ext cx="5548858" cy="8764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67396" y="6561000"/>
            <a:ext cx="3723220" cy="8383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85" y="1073228"/>
            <a:ext cx="5378031" cy="9812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76" y="828419"/>
            <a:ext cx="1705039" cy="1702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0363" y="1913544"/>
            <a:ext cx="1869422" cy="7678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63592" y="3573078"/>
            <a:ext cx="5134154" cy="8764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43248" y="4710425"/>
            <a:ext cx="5599219" cy="4842625"/>
            <a:chOff x="6343248" y="4710425"/>
            <a:chExt cx="5599219" cy="4842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3248" y="4710425"/>
              <a:ext cx="5599219" cy="4842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85" y="1073228"/>
            <a:ext cx="5378031" cy="9812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76" y="828419"/>
            <a:ext cx="1705039" cy="1702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0363" y="1913544"/>
            <a:ext cx="1869422" cy="7678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3157" y="8728207"/>
            <a:ext cx="7483725" cy="8860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54038" y="4289877"/>
            <a:ext cx="8582830" cy="8860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67112" y="6308087"/>
            <a:ext cx="13151490" cy="740571"/>
            <a:chOff x="2567112" y="6308087"/>
            <a:chExt cx="13151490" cy="740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7112" y="6308087"/>
              <a:ext cx="13151490" cy="740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1258" y="6438764"/>
            <a:ext cx="4222327" cy="76930"/>
            <a:chOff x="3151258" y="6438764"/>
            <a:chExt cx="4222327" cy="769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3151258" y="6438764"/>
              <a:ext cx="4222327" cy="769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7231" y="7322892"/>
            <a:ext cx="4222327" cy="76930"/>
            <a:chOff x="10997231" y="7322892"/>
            <a:chExt cx="4222327" cy="769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0997231" y="7322892"/>
              <a:ext cx="4222327" cy="769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19565" y="3892427"/>
            <a:ext cx="3085714" cy="947278"/>
            <a:chOff x="3719565" y="3892427"/>
            <a:chExt cx="3085714" cy="9472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9565" y="3892427"/>
              <a:ext cx="3085714" cy="9472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65537" y="8693519"/>
            <a:ext cx="3085714" cy="947278"/>
            <a:chOff x="11565537" y="8693519"/>
            <a:chExt cx="3085714" cy="9472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65537" y="8693519"/>
              <a:ext cx="3085714" cy="94727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8369" y="3988287"/>
            <a:ext cx="2356870" cy="76785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76594" y="8557318"/>
            <a:ext cx="2419746" cy="13011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85" y="1073228"/>
            <a:ext cx="5378031" cy="9812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76" y="828419"/>
            <a:ext cx="1705039" cy="1702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0363" y="1913544"/>
            <a:ext cx="1869422" cy="7678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3390476"/>
            <a:ext cx="6171429" cy="6119104"/>
            <a:chOff x="6057143" y="3390476"/>
            <a:chExt cx="6171429" cy="61191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3390476"/>
              <a:ext cx="6171429" cy="61191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46546" y="8248371"/>
            <a:ext cx="2269842" cy="637847"/>
            <a:chOff x="10846546" y="8248371"/>
            <a:chExt cx="2269842" cy="6378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46546" y="8248371"/>
              <a:ext cx="2269842" cy="6378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59247" y="8008739"/>
            <a:ext cx="5019041" cy="11112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95590" y="6828028"/>
            <a:ext cx="2269842" cy="637847"/>
            <a:chOff x="5795590" y="6828028"/>
            <a:chExt cx="2269842" cy="6378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95590" y="6828028"/>
              <a:ext cx="2269842" cy="63784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0605" y="6825203"/>
            <a:ext cx="4523889" cy="6540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99914" y="5338565"/>
            <a:ext cx="2269842" cy="637847"/>
            <a:chOff x="9999914" y="5338565"/>
            <a:chExt cx="2269842" cy="6378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9914" y="5338565"/>
              <a:ext cx="2269842" cy="63784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21366" y="5319519"/>
            <a:ext cx="4074984" cy="6540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95657" y="3787408"/>
            <a:ext cx="2269842" cy="637847"/>
            <a:chOff x="6695657" y="3787408"/>
            <a:chExt cx="2269842" cy="6378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5657" y="3787408"/>
              <a:ext cx="2269842" cy="6378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68706" y="3791278"/>
            <a:ext cx="4432775" cy="6540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3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4286"/>
            <a:ext cx="18285714" cy="7123810"/>
            <a:chOff x="0" y="-114286"/>
            <a:chExt cx="18285714" cy="71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4286"/>
              <a:ext cx="18285714" cy="71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71871" y="9403279"/>
            <a:ext cx="9523810" cy="20730"/>
            <a:chOff x="7771871" y="9403279"/>
            <a:chExt cx="9523810" cy="207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1871" y="9403279"/>
              <a:ext cx="9523810" cy="20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384396" y="350113"/>
            <a:ext cx="14975595" cy="9935601"/>
            <a:chOff x="-8384396" y="350113"/>
            <a:chExt cx="14975595" cy="9935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384396" y="350113"/>
              <a:ext cx="14975595" cy="99356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9156" y="6961906"/>
            <a:ext cx="2006014" cy="22533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7485" y="1067561"/>
            <a:ext cx="2220507" cy="9869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479" y="831088"/>
            <a:ext cx="1476468" cy="16997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30364" y="1913545"/>
            <a:ext cx="4522889" cy="7678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-907"/>
            <a:ext cx="1997279" cy="1997279"/>
            <a:chOff x="0" y="-907"/>
            <a:chExt cx="1997279" cy="1997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91000" y="7912550"/>
            <a:ext cx="11903045" cy="2126060"/>
            <a:chOff x="691000" y="7912550"/>
            <a:chExt cx="11903045" cy="21260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91000" y="7912550"/>
              <a:ext cx="11903045" cy="2126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5252867" y="6287248"/>
            <a:ext cx="12622252" cy="2358003"/>
            <a:chOff x="5252867" y="6287248"/>
            <a:chExt cx="12622252" cy="23580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252867" y="6287248"/>
              <a:ext cx="12622252" cy="23580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691000" y="3260412"/>
            <a:ext cx="10625650" cy="3764891"/>
            <a:chOff x="691000" y="3260412"/>
            <a:chExt cx="10625650" cy="37648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91000" y="3260412"/>
              <a:ext cx="10625650" cy="37648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534400" y="3009900"/>
            <a:ext cx="9423084" cy="3457143"/>
            <a:chOff x="8623464" y="3530064"/>
            <a:chExt cx="9423084" cy="3457143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8623464" y="3530064"/>
              <a:ext cx="9400110" cy="3454541"/>
              <a:chOff x="8623464" y="3530064"/>
              <a:chExt cx="9400110" cy="345454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4148891" y="2028277"/>
                <a:ext cx="18800220" cy="690908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8623464" y="3530064"/>
                <a:ext cx="9400110" cy="345454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8777039" y="3946618"/>
              <a:ext cx="7737700" cy="31526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  <p:bldP spid="1004" grpId="1" animBg="1"/>
      <p:bldP spid="1003" grpId="2" animBg="1"/>
      <p:bldP spid="1006" grpId="3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7485" y="1067561"/>
            <a:ext cx="2220507" cy="9869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4000" y="828866"/>
            <a:ext cx="1476468" cy="16992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30363" y="1913544"/>
            <a:ext cx="2262984" cy="767851"/>
          </a:xfrm>
          <a:prstGeom prst="rect">
            <a:avLst/>
          </a:prstGeom>
        </p:spPr>
      </p:pic>
      <p:grpSp>
        <p:nvGrpSpPr>
          <p:cNvPr id="1005" name=""/>
          <p:cNvGrpSpPr/>
          <p:nvPr/>
        </p:nvGrpSpPr>
        <p:grpSpPr>
          <a:xfrm rot="0">
            <a:off x="1138824" y="5981640"/>
            <a:ext cx="10468895" cy="1472383"/>
            <a:chOff x="1138824" y="5981640"/>
            <a:chExt cx="10468895" cy="14723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38824" y="5981640"/>
              <a:ext cx="10468895" cy="111098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 rot="0">
              <a:off x="3658866" y="7059036"/>
              <a:ext cx="6486486" cy="394987"/>
              <a:chOff x="3658866" y="7059036"/>
              <a:chExt cx="6486486" cy="39498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658866" y="7059036"/>
                <a:ext cx="6486486" cy="39498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 rot="0">
            <a:off x="13865429" y="4114286"/>
            <a:ext cx="4420286" cy="6171429"/>
            <a:chOff x="13865429" y="4114286"/>
            <a:chExt cx="4420286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865429" y="4114286"/>
              <a:ext cx="4420286" cy="61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7485" y="1054180"/>
            <a:ext cx="2507945" cy="10002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476" y="837942"/>
            <a:ext cx="1140193" cy="1559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0970" y="4542013"/>
            <a:ext cx="9934058" cy="1628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300424" y="3654332"/>
            <a:ext cx="1342127" cy="963869"/>
            <a:chOff x="300424" y="3654332"/>
            <a:chExt cx="1342127" cy="9638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00424" y="3654332"/>
              <a:ext cx="1342127" cy="963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42058" y="6154220"/>
            <a:ext cx="3647767" cy="2637627"/>
            <a:chOff x="1442058" y="6154220"/>
            <a:chExt cx="3647767" cy="2637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442058" y="6154220"/>
              <a:ext cx="3647767" cy="26376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5823182" y="5142857"/>
            <a:ext cx="12462532" cy="3917112"/>
            <a:chOff x="5823182" y="5142857"/>
            <a:chExt cx="12462532" cy="3917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7449656" y="7673432"/>
              <a:ext cx="799987" cy="104998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689852" y="6629373"/>
              <a:ext cx="799987" cy="104998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 rot="0">
              <a:off x="11928788" y="5903235"/>
              <a:ext cx="6171429" cy="2245897"/>
              <a:chOff x="11928788" y="5903235"/>
              <a:chExt cx="6171429" cy="22458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 rot="900000">
                <a:off x="11928788" y="5903235"/>
                <a:ext cx="6171429" cy="22458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5966039" y="7216660"/>
              <a:ext cx="9919397" cy="753477"/>
              <a:chOff x="5966039" y="7216660"/>
              <a:chExt cx="9919397" cy="75347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5966039" y="7216660"/>
                <a:ext cx="9919397" cy="7534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8046903" y="8279017"/>
              <a:ext cx="9783701" cy="772158"/>
              <a:chOff x="8046903" y="8279017"/>
              <a:chExt cx="9783701" cy="77215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8046903" y="8279017"/>
                <a:ext cx="9783701" cy="772158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230363" y="1913544"/>
            <a:ext cx="2637508" cy="767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7485" y="1073228"/>
            <a:ext cx="5667755" cy="1019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476" y="827809"/>
            <a:ext cx="1647896" cy="1700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44650" y="4280145"/>
            <a:ext cx="6244954" cy="8764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30363" y="1913544"/>
            <a:ext cx="3513556" cy="7678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390941" y="3143397"/>
            <a:ext cx="2287641" cy="2208141"/>
            <a:chOff x="390941" y="3143397"/>
            <a:chExt cx="2287641" cy="22081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90941" y="3143397"/>
              <a:ext cx="2287641" cy="2208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2420838" y="5180952"/>
            <a:ext cx="9751287" cy="4620391"/>
            <a:chOff x="2420838" y="5180952"/>
            <a:chExt cx="9751287" cy="46203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420838" y="5180952"/>
              <a:ext cx="9751287" cy="46203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636293" y="9112470"/>
            <a:ext cx="5508861" cy="82499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331525" y="8426772"/>
            <a:ext cx="5838603" cy="821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" grpId="0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7485" y="1073228"/>
            <a:ext cx="5667755" cy="1019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476" y="827809"/>
            <a:ext cx="1647896" cy="1700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30363" y="1913544"/>
            <a:ext cx="3129137" cy="7678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411525" y="9573439"/>
            <a:ext cx="5757967" cy="5271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56240" y="3453964"/>
            <a:ext cx="6580744" cy="8764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5673864" y="5541996"/>
            <a:ext cx="3222292" cy="692036"/>
            <a:chOff x="5673864" y="5541996"/>
            <a:chExt cx="3222292" cy="6920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673864" y="5541996"/>
              <a:ext cx="3222292" cy="692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826908" y="4593428"/>
            <a:ext cx="8171429" cy="4914286"/>
            <a:chOff x="826908" y="4593428"/>
            <a:chExt cx="8171429" cy="4914286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826908" y="4593428"/>
              <a:ext cx="8171231" cy="4909534"/>
              <a:chOff x="826908" y="4593428"/>
              <a:chExt cx="8171231" cy="490953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826908" y="4593428"/>
                <a:ext cx="8171231" cy="490953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5673864" y="5541996"/>
              <a:ext cx="3222292" cy="692036"/>
              <a:chOff x="5673864" y="5541996"/>
              <a:chExt cx="3222292" cy="69203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5673864" y="5541996"/>
                <a:ext cx="3222292" cy="69203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 rot="0">
            <a:off x="9376686" y="4593428"/>
            <a:ext cx="8085714" cy="4914286"/>
            <a:chOff x="9376686" y="4593428"/>
            <a:chExt cx="8085714" cy="4914286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9376686" y="4593428"/>
              <a:ext cx="8082120" cy="4909534"/>
              <a:chOff x="9376686" y="4593428"/>
              <a:chExt cx="8082120" cy="490953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9376686" y="4593428"/>
                <a:ext cx="8082120" cy="490953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14219516" y="5541996"/>
              <a:ext cx="3222292" cy="692036"/>
              <a:chOff x="14219516" y="5541996"/>
              <a:chExt cx="3222292" cy="69203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4219516" y="5541996"/>
                <a:ext cx="3222292" cy="69203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7485" y="1073228"/>
            <a:ext cx="5667755" cy="1019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76" y="827809"/>
            <a:ext cx="1647896" cy="1700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0363" y="1913544"/>
            <a:ext cx="3129137" cy="7678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6240" y="3606345"/>
            <a:ext cx="5233002" cy="8764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3200" y="4764095"/>
            <a:ext cx="10979314" cy="3481448"/>
            <a:chOff x="3653200" y="4764095"/>
            <a:chExt cx="10979314" cy="34814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3200" y="4764095"/>
              <a:ext cx="10979314" cy="34814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78308" y="4999031"/>
            <a:ext cx="3011578" cy="3011578"/>
            <a:chOff x="3978308" y="4999031"/>
            <a:chExt cx="3011578" cy="30115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308" y="4999031"/>
              <a:ext cx="3011578" cy="30115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17482" y="4999031"/>
            <a:ext cx="3011578" cy="3011578"/>
            <a:chOff x="6417482" y="4999031"/>
            <a:chExt cx="3011578" cy="30115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17482" y="4999031"/>
              <a:ext cx="3011578" cy="30115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56655" y="4999031"/>
            <a:ext cx="3011578" cy="3011578"/>
            <a:chOff x="8856655" y="4999031"/>
            <a:chExt cx="3011578" cy="30115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6655" y="4999031"/>
              <a:ext cx="3011578" cy="30115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95828" y="4999031"/>
            <a:ext cx="3011578" cy="3011578"/>
            <a:chOff x="11295828" y="4999031"/>
            <a:chExt cx="3011578" cy="30115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828" y="4999031"/>
              <a:ext cx="3011578" cy="30115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71429" y="8201084"/>
            <a:ext cx="126003" cy="626372"/>
            <a:chOff x="9171429" y="8201084"/>
            <a:chExt cx="126003" cy="6263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171429" y="8201084"/>
              <a:ext cx="126003" cy="6263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9152" y="6238159"/>
            <a:ext cx="9049078" cy="533592"/>
            <a:chOff x="4669152" y="6238159"/>
            <a:chExt cx="9049078" cy="5335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2011" y="6181018"/>
              <a:ext cx="1297461" cy="68706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14192" y="6181018"/>
              <a:ext cx="1297461" cy="696585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53335" y="6181018"/>
              <a:ext cx="1599651" cy="67753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27906" y="6181021"/>
              <a:ext cx="1958365" cy="68706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45551" y="8856659"/>
            <a:ext cx="4952423" cy="6638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952381"/>
            <a:ext cx="18285714" cy="7369615"/>
            <a:chOff x="0" y="2952381"/>
            <a:chExt cx="18285714" cy="7369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952381"/>
              <a:ext cx="18285714" cy="73696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7485" y="1073228"/>
            <a:ext cx="5667755" cy="10193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476" y="825752"/>
            <a:ext cx="1647896" cy="1702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-907"/>
            <a:ext cx="1997279" cy="1997279"/>
            <a:chOff x="0" y="-907"/>
            <a:chExt cx="1997279" cy="19972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-907"/>
              <a:ext cx="1997279" cy="199727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30363" y="1913544"/>
            <a:ext cx="6649537" cy="7678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436081" y="3238857"/>
            <a:ext cx="2311647" cy="815397"/>
            <a:chOff x="436081" y="3238857"/>
            <a:chExt cx="2311647" cy="8153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36081" y="3238857"/>
              <a:ext cx="2311647" cy="8153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99287" y="8849935"/>
            <a:ext cx="15038870" cy="6733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22406" y="3322754"/>
            <a:ext cx="2116804" cy="6679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2409911" y="4652694"/>
            <a:ext cx="13465892" cy="3968989"/>
            <a:chOff x="2409911" y="4652694"/>
            <a:chExt cx="13465892" cy="39689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409911" y="4652694"/>
              <a:ext cx="13465892" cy="39689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24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2022-04-27T13:35:20.000</dcterms:created>
  <dc:creator>officegen</dc:creator>
  <cp:lastModifiedBy>ekdms</cp:lastModifiedBy>
  <dcterms:modified xsi:type="dcterms:W3CDTF">2022-04-27T04:50:54.515</dcterms:modified>
  <cp:revision>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